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1" r:id="rId2"/>
    <p:sldId id="257" r:id="rId3"/>
    <p:sldId id="262" r:id="rId4"/>
    <p:sldId id="263" r:id="rId5"/>
    <p:sldId id="264" r:id="rId6"/>
    <p:sldId id="265" r:id="rId7"/>
    <p:sldId id="266" r:id="rId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A1E6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40" autoAdjust="0"/>
    <p:restoredTop sz="94637" autoAdjust="0"/>
  </p:normalViewPr>
  <p:slideViewPr>
    <p:cSldViewPr snapToGrid="0" snapToObjects="1">
      <p:cViewPr varScale="1">
        <p:scale>
          <a:sx n="73" d="100"/>
          <a:sy n="73" d="100"/>
        </p:scale>
        <p:origin x="168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9" d="100"/>
          <a:sy n="59" d="100"/>
        </p:scale>
        <p:origin x="279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15CC945-47BC-444F-94DA-1CC59236DB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656647F-1784-4612-A00E-BA8402358B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5DE25-9545-4D9E-8BC5-7CD95D63E33A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B1D7433-2D2B-4D80-B464-36CABAA560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15713F3-B6CA-4217-BFE7-A70A7D99A9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3FD26-0D5E-4453-BF80-49A1465356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372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5EE21-29DD-4C71-A746-5FB1719D7B6E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5CB15-D5D1-47B6-A3B0-C554D0AC839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6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5CB15-D5D1-47B6-A3B0-C554D0AC83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31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05CB15-D5D1-47B6-A3B0-C554D0AC83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04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20/02/2019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20/02/2019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20/02/2019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20/02/2019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20/02/2019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20/02/2019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20/02/2019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20/02/2019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20/02/2019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Office Building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Schiavo Daniele</a:t>
            </a:r>
          </a:p>
          <a:p>
            <a:r>
              <a:rPr lang="it-IT" dirty="0">
                <a:solidFill>
                  <a:schemeClr val="bg1"/>
                </a:solidFill>
              </a:rPr>
              <a:t>Gilberto Pozzi</a:t>
            </a:r>
          </a:p>
          <a:p>
            <a:r>
              <a:rPr lang="it-IT" dirty="0">
                <a:solidFill>
                  <a:schemeClr val="bg1"/>
                </a:solidFill>
              </a:rPr>
              <a:t>Manuel Rossi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Office Building: Presentation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8D12128-B7E3-4887-A6A7-39AB6DC86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034"/>
            <a:ext cx="9144000" cy="488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FD4BD5-B845-4582-A7EA-3B38B9C6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Base Case</a:t>
            </a:r>
            <a:br>
              <a:rPr lang="it-IT" dirty="0"/>
            </a:br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F03A1CC-F63D-4EA3-8FE2-4EC05A2EA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493" y="2294571"/>
            <a:ext cx="1494822" cy="23818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D5D52E6-0642-4BA8-B9F6-0ECD9F531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999" y="4993052"/>
            <a:ext cx="1723810" cy="84761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EFEDEDF-EFE7-454C-8197-D05CBDE036F4}"/>
              </a:ext>
            </a:extLst>
          </p:cNvPr>
          <p:cNvSpPr txBox="1"/>
          <p:nvPr/>
        </p:nvSpPr>
        <p:spPr>
          <a:xfrm>
            <a:off x="445275" y="3167390"/>
            <a:ext cx="2794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Wall</a:t>
            </a:r>
            <a:r>
              <a:rPr lang="it-IT" sz="2800" dirty="0"/>
              <a:t> </a:t>
            </a:r>
            <a:r>
              <a:rPr lang="it-IT" sz="2800" dirty="0" err="1"/>
              <a:t>Composition</a:t>
            </a:r>
            <a:endParaRPr lang="en-US" sz="28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7B683B6-DD56-41BB-84A1-BDA83498E5CD}"/>
              </a:ext>
            </a:extLst>
          </p:cNvPr>
          <p:cNvSpPr txBox="1"/>
          <p:nvPr/>
        </p:nvSpPr>
        <p:spPr>
          <a:xfrm>
            <a:off x="445275" y="5155252"/>
            <a:ext cx="3030096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Glazing</a:t>
            </a:r>
            <a:r>
              <a:rPr lang="it-IT" sz="2800" dirty="0"/>
              <a:t> </a:t>
            </a:r>
            <a:r>
              <a:rPr lang="it-IT" sz="2800" dirty="0" err="1"/>
              <a:t>Material</a:t>
            </a:r>
            <a:endParaRPr lang="en-US" sz="28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FD648EF-5B80-43D9-9911-6CB981CFE035}"/>
              </a:ext>
            </a:extLst>
          </p:cNvPr>
          <p:cNvSpPr txBox="1"/>
          <p:nvPr/>
        </p:nvSpPr>
        <p:spPr>
          <a:xfrm>
            <a:off x="281478" y="1313474"/>
            <a:ext cx="8581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modify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sets, </a:t>
            </a:r>
            <a:r>
              <a:rPr lang="it-IT" dirty="0" err="1"/>
              <a:t>we</a:t>
            </a:r>
            <a:r>
              <a:rPr lang="it-IT" dirty="0"/>
              <a:t> just </a:t>
            </a:r>
            <a:r>
              <a:rPr lang="it-IT" dirty="0" err="1"/>
              <a:t>created</a:t>
            </a:r>
            <a:r>
              <a:rPr lang="it-IT" dirty="0"/>
              <a:t> a new </a:t>
            </a:r>
            <a:r>
              <a:rPr lang="it-IT" dirty="0" err="1"/>
              <a:t>external</a:t>
            </a:r>
            <a:r>
              <a:rPr lang="it-IT" dirty="0"/>
              <a:t> </a:t>
            </a:r>
            <a:r>
              <a:rPr lang="it-IT" dirty="0" err="1"/>
              <a:t>wall</a:t>
            </a:r>
            <a:r>
              <a:rPr lang="it-IT" dirty="0"/>
              <a:t> </a:t>
            </a:r>
            <a:r>
              <a:rPr lang="it-IT" dirty="0" err="1"/>
              <a:t>composition</a:t>
            </a:r>
            <a:r>
              <a:rPr lang="it-IT" dirty="0"/>
              <a:t> and one </a:t>
            </a:r>
            <a:r>
              <a:rPr lang="it-IT" dirty="0" err="1"/>
              <a:t>type</a:t>
            </a:r>
            <a:r>
              <a:rPr lang="it-IT" dirty="0"/>
              <a:t> of window.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features are </a:t>
            </a:r>
            <a:r>
              <a:rPr lang="it-IT" dirty="0" err="1"/>
              <a:t>left</a:t>
            </a:r>
            <a:r>
              <a:rPr lang="it-IT" dirty="0"/>
              <a:t> by default (schedule time, </a:t>
            </a:r>
            <a:r>
              <a:rPr lang="it-IT" dirty="0" err="1"/>
              <a:t>number</a:t>
            </a:r>
            <a:r>
              <a:rPr lang="it-IT" dirty="0"/>
              <a:t> of people…</a:t>
            </a:r>
            <a:r>
              <a:rPr lang="it-IT" dirty="0" err="1"/>
              <a:t>etc</a:t>
            </a:r>
            <a:r>
              <a:rPr lang="it-IT" dirty="0"/>
              <a:t>)</a:t>
            </a:r>
            <a:endParaRPr lang="en-US" dirty="0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48741B6-89B6-472B-AEF9-EDE9EF31F8FC}"/>
              </a:ext>
            </a:extLst>
          </p:cNvPr>
          <p:cNvCxnSpPr/>
          <p:nvPr/>
        </p:nvCxnSpPr>
        <p:spPr>
          <a:xfrm>
            <a:off x="3475371" y="3485501"/>
            <a:ext cx="15015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726C1D6-8FBE-4141-90D0-4E92C433C5C1}"/>
              </a:ext>
            </a:extLst>
          </p:cNvPr>
          <p:cNvCxnSpPr/>
          <p:nvPr/>
        </p:nvCxnSpPr>
        <p:spPr>
          <a:xfrm>
            <a:off x="3475371" y="5416861"/>
            <a:ext cx="15015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001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5AF02F-3186-4B9D-830B-E758E508B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Base Case </a:t>
            </a:r>
            <a:r>
              <a:rPr lang="it-IT" dirty="0" err="1"/>
              <a:t>Result</a:t>
            </a:r>
            <a:r>
              <a:rPr lang="it-IT" dirty="0"/>
              <a:t>: Piacenza, Nairobi, Oslo</a:t>
            </a:r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8BC23E0-CE2E-4340-8895-9E5483938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20" y="1686109"/>
            <a:ext cx="5331817" cy="87631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AD31DE3-2623-487E-BE0F-CE3E92E63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08" y="5011329"/>
            <a:ext cx="5331817" cy="88202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55ADE76-B84C-4195-A86D-6AE2CA6FF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223" y="1425760"/>
            <a:ext cx="2755607" cy="154959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6324921-91E2-409C-B48B-2045B6A60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13" y="3441172"/>
            <a:ext cx="5392406" cy="88202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5A29F0A-2E6F-4854-97CF-B70A1901A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222" y="2943584"/>
            <a:ext cx="2755607" cy="154872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9FCABC4-DB35-42AB-B0FF-3C3E7ADB3C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222" y="4522885"/>
            <a:ext cx="2916341" cy="153671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957DE26-05DD-42BA-A611-5582385EDC9D}"/>
              </a:ext>
            </a:extLst>
          </p:cNvPr>
          <p:cNvSpPr txBox="1"/>
          <p:nvPr/>
        </p:nvSpPr>
        <p:spPr>
          <a:xfrm>
            <a:off x="141520" y="1246736"/>
            <a:ext cx="2533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Piacenza</a:t>
            </a:r>
            <a:endParaRPr lang="en-US" sz="24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C376D1A-4320-45A4-BC84-5030B0BBF728}"/>
              </a:ext>
            </a:extLst>
          </p:cNvPr>
          <p:cNvSpPr txBox="1"/>
          <p:nvPr/>
        </p:nvSpPr>
        <p:spPr>
          <a:xfrm>
            <a:off x="141520" y="2744518"/>
            <a:ext cx="2533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Nairobi</a:t>
            </a:r>
            <a:endParaRPr lang="en-US" sz="2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3A1DE0B-8C5F-42B4-A3DA-EA53240B8374}"/>
              </a:ext>
            </a:extLst>
          </p:cNvPr>
          <p:cNvSpPr txBox="1"/>
          <p:nvPr/>
        </p:nvSpPr>
        <p:spPr>
          <a:xfrm>
            <a:off x="171813" y="4494122"/>
            <a:ext cx="2533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Oslo</a:t>
            </a:r>
          </a:p>
        </p:txBody>
      </p:sp>
    </p:spTree>
    <p:extLst>
      <p:ext uri="{BB962C8B-B14F-4D97-AF65-F5344CB8AC3E}">
        <p14:creationId xmlns:p14="http://schemas.microsoft.com/office/powerpoint/2010/main" val="3124874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D84D6-E3F0-4593-84B8-CF9E77C3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Worst</a:t>
            </a:r>
            <a:r>
              <a:rPr lang="it-IT" dirty="0"/>
              <a:t> Case: Piacenza</a:t>
            </a:r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3041D0D-1BC4-4555-9FA1-30C5FFBF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3" y="1432193"/>
            <a:ext cx="1676190" cy="210476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73C7CF8-8A23-4DED-9182-A58D1FBB7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57582"/>
            <a:ext cx="1714286" cy="78095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9EE3D39-4A6B-42FD-B54B-64B294204C41}"/>
              </a:ext>
            </a:extLst>
          </p:cNvPr>
          <p:cNvSpPr txBox="1"/>
          <p:nvPr/>
        </p:nvSpPr>
        <p:spPr>
          <a:xfrm>
            <a:off x="2052250" y="2117225"/>
            <a:ext cx="2239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New </a:t>
            </a:r>
            <a:r>
              <a:rPr lang="it-IT" sz="2400" dirty="0" err="1"/>
              <a:t>Wall</a:t>
            </a:r>
            <a:endParaRPr lang="en-US" sz="24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228FBC5-E082-476D-B570-2319DFFB6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9" y="3989583"/>
            <a:ext cx="3523809" cy="194285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2CACF31-91D4-4F79-A527-CA1699CAC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306" y="4570535"/>
            <a:ext cx="5638095" cy="78095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4D9A1B6-4F41-4C3C-82A8-0CCC55D0FC32}"/>
              </a:ext>
            </a:extLst>
          </p:cNvPr>
          <p:cNvSpPr txBox="1"/>
          <p:nvPr/>
        </p:nvSpPr>
        <p:spPr>
          <a:xfrm>
            <a:off x="6710675" y="2119069"/>
            <a:ext cx="2239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New Window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192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437723-5E17-4D34-A307-ED4FCEFE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Best Case: Piacenza</a:t>
            </a:r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07C6BAA-67A0-4AA0-80A4-791A30D7D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616401"/>
            <a:ext cx="1397726" cy="447428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D1B6314-8142-4AE6-BCBD-C25C6EBF7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750" y="1616401"/>
            <a:ext cx="1559824" cy="191710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3A0E58D-29E4-4AF1-B097-A7D4B831E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750" y="5104782"/>
            <a:ext cx="5902810" cy="8404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8E8F062-2C12-4367-8C92-2A58250722D6}"/>
              </a:ext>
            </a:extLst>
          </p:cNvPr>
          <p:cNvSpPr txBox="1"/>
          <p:nvPr/>
        </p:nvSpPr>
        <p:spPr>
          <a:xfrm>
            <a:off x="496389" y="1247069"/>
            <a:ext cx="139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Wall</a:t>
            </a:r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9AD5D7A-1271-4067-B2D0-E67523EF03F4}"/>
              </a:ext>
            </a:extLst>
          </p:cNvPr>
          <p:cNvSpPr txBox="1"/>
          <p:nvPr/>
        </p:nvSpPr>
        <p:spPr>
          <a:xfrm>
            <a:off x="2044049" y="1247069"/>
            <a:ext cx="139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Window</a:t>
            </a:r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B09183C-E2FE-4DD6-81C7-580BBE418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640" y="2740969"/>
            <a:ext cx="3727029" cy="176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02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09E00C-9FA4-46D9-9CF2-9174C7D27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361A3B5-8F00-4220-90CC-9BAEDE4A5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99" y="4302428"/>
            <a:ext cx="8407746" cy="119703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CDA4656-F4D2-428B-8195-50537C39D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21" y="1982095"/>
            <a:ext cx="7798526" cy="1281737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35D2AA49-6DE7-43BE-9F2C-613706FBEE08}"/>
              </a:ext>
            </a:extLst>
          </p:cNvPr>
          <p:cNvCxnSpPr>
            <a:cxnSpLocks/>
          </p:cNvCxnSpPr>
          <p:nvPr/>
        </p:nvCxnSpPr>
        <p:spPr>
          <a:xfrm>
            <a:off x="5146767" y="2886891"/>
            <a:ext cx="0" cy="3769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61D7068-EF60-420B-A38A-952B7F4C39D6}"/>
              </a:ext>
            </a:extLst>
          </p:cNvPr>
          <p:cNvCxnSpPr>
            <a:cxnSpLocks/>
          </p:cNvCxnSpPr>
          <p:nvPr/>
        </p:nvCxnSpPr>
        <p:spPr>
          <a:xfrm>
            <a:off x="5146767" y="3263832"/>
            <a:ext cx="9231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F72CC086-EE17-463E-9780-641EA7A9A721}"/>
              </a:ext>
            </a:extLst>
          </p:cNvPr>
          <p:cNvCxnSpPr>
            <a:cxnSpLocks/>
          </p:cNvCxnSpPr>
          <p:nvPr/>
        </p:nvCxnSpPr>
        <p:spPr>
          <a:xfrm>
            <a:off x="6069876" y="2886891"/>
            <a:ext cx="0" cy="3769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A9112BB-D870-4FC0-A1C8-08BD6F7B97F7}"/>
              </a:ext>
            </a:extLst>
          </p:cNvPr>
          <p:cNvCxnSpPr>
            <a:cxnSpLocks/>
          </p:cNvCxnSpPr>
          <p:nvPr/>
        </p:nvCxnSpPr>
        <p:spPr>
          <a:xfrm>
            <a:off x="5146767" y="2906780"/>
            <a:ext cx="9231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9FA1C302-544B-4611-89AF-2BD4616A6D60}"/>
              </a:ext>
            </a:extLst>
          </p:cNvPr>
          <p:cNvCxnSpPr>
            <a:cxnSpLocks/>
          </p:cNvCxnSpPr>
          <p:nvPr/>
        </p:nvCxnSpPr>
        <p:spPr>
          <a:xfrm>
            <a:off x="5268688" y="5122522"/>
            <a:ext cx="0" cy="3769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6FB62733-CFDA-43F4-9FB4-CB8B99C54722}"/>
              </a:ext>
            </a:extLst>
          </p:cNvPr>
          <p:cNvCxnSpPr>
            <a:cxnSpLocks/>
          </p:cNvCxnSpPr>
          <p:nvPr/>
        </p:nvCxnSpPr>
        <p:spPr>
          <a:xfrm>
            <a:off x="5268688" y="5499463"/>
            <a:ext cx="12104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2EAB46DA-531A-4B42-9E9A-DD38AD0A68A7}"/>
              </a:ext>
            </a:extLst>
          </p:cNvPr>
          <p:cNvCxnSpPr>
            <a:cxnSpLocks/>
          </p:cNvCxnSpPr>
          <p:nvPr/>
        </p:nvCxnSpPr>
        <p:spPr>
          <a:xfrm>
            <a:off x="6483533" y="5122522"/>
            <a:ext cx="0" cy="3769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92A0E26-510D-473A-8AB9-5E25C8C491DC}"/>
              </a:ext>
            </a:extLst>
          </p:cNvPr>
          <p:cNvCxnSpPr>
            <a:cxnSpLocks/>
          </p:cNvCxnSpPr>
          <p:nvPr/>
        </p:nvCxnSpPr>
        <p:spPr>
          <a:xfrm>
            <a:off x="5268688" y="5164182"/>
            <a:ext cx="12148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783ACA4-5985-48AF-991B-0D17F84873FB}"/>
              </a:ext>
            </a:extLst>
          </p:cNvPr>
          <p:cNvSpPr txBox="1"/>
          <p:nvPr/>
        </p:nvSpPr>
        <p:spPr>
          <a:xfrm>
            <a:off x="258799" y="1607516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Base  Case Piacenza</a:t>
            </a:r>
            <a:endParaRPr lang="en-US" b="1" i="1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512F28E-C63E-49EF-923A-55190042FF3D}"/>
              </a:ext>
            </a:extLst>
          </p:cNvPr>
          <p:cNvSpPr txBox="1"/>
          <p:nvPr/>
        </p:nvSpPr>
        <p:spPr>
          <a:xfrm>
            <a:off x="258799" y="3934772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Best Case Piacenza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46279379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569</TotalTime>
  <Words>100</Words>
  <Application>Microsoft Office PowerPoint</Application>
  <PresentationFormat>Presentazione su schermo (4:3)</PresentationFormat>
  <Paragraphs>26</Paragraphs>
  <Slides>7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Calibri</vt:lpstr>
      <vt:lpstr>Wingdings</vt:lpstr>
      <vt:lpstr>POLI</vt:lpstr>
      <vt:lpstr>Titolo presentazione sottotitolo</vt:lpstr>
      <vt:lpstr>Office Building: Presentation</vt:lpstr>
      <vt:lpstr>Base Case </vt:lpstr>
      <vt:lpstr>Base Case Result: Piacenza, Nairobi, Oslo</vt:lpstr>
      <vt:lpstr>Worst Case: Piacenza</vt:lpstr>
      <vt:lpstr>Best Case: Piacenza</vt:lpstr>
      <vt:lpstr>Conclusion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daniele schiavo</cp:lastModifiedBy>
  <cp:revision>37</cp:revision>
  <dcterms:created xsi:type="dcterms:W3CDTF">2015-05-26T12:27:57Z</dcterms:created>
  <dcterms:modified xsi:type="dcterms:W3CDTF">2019-02-20T15:42:19Z</dcterms:modified>
</cp:coreProperties>
</file>